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73" r:id="rId13"/>
    <p:sldId id="263" r:id="rId14"/>
    <p:sldId id="274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8567909-F465-4DE4-B5A5-46E9BA9C85A8}" type="datetimeFigureOut">
              <a:rPr lang="ko-KR" altLang="en-US" smtClean="0"/>
              <a:pPr/>
              <a:t>2022-11-10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668DC5B-13E0-472C-874D-E7720C5C30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9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DC5B-13E0-472C-874D-E7720C5C30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justjumpNet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.hanbiton.com/NewsInfo/UpdateCompleteView.aspx?postKey=625683&amp;searchHead=&amp;page=1&amp;searchKeyWord=&amp;searchType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i-Jun/2020_OPEN_GL-Term-Project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youtu.be/NwGvtj4_O0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oy0501/2DGP" TargetMode="External"/><Relationship Id="rId5" Type="http://schemas.openxmlformats.org/officeDocument/2006/relationships/hyperlink" Target="https://youtu.be/Db__RmsBETw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2kCbyWgu68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MMOSimu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29771" y="4364638"/>
            <a:ext cx="33922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</a:rPr>
              <a:t>Game 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2022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F4444-3275-D936-CF64-F3907B9567EA}"/>
              </a:ext>
            </a:extLst>
          </p:cNvPr>
          <p:cNvSpPr/>
          <p:nvPr/>
        </p:nvSpPr>
        <p:spPr>
          <a:xfrm>
            <a:off x="4064000" y="0"/>
            <a:ext cx="14249400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이수민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chemeClr val="bg1"/>
                </a:solidFill>
                <a:latin typeface="나눔고딕" panose="020D0604000000000000" pitchFamily="50" charset="-127"/>
                <a:cs typeface="Noto Sans CJK KR Black" pitchFamily="34" charset="0"/>
              </a:rPr>
              <a:t>Portfolio</a:t>
            </a:r>
            <a:endParaRPr lang="en-US" dirty="0">
              <a:solidFill>
                <a:schemeClr val="bg1"/>
              </a:solidFill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6790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Just Jump :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Network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8371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2020.05~2020.06</a:t>
            </a: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Standalone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클라이언트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09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1660" y="5754162"/>
            <a:ext cx="5911155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명이서 결승점까지 경쟁하며 올라가는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플랫포머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Win32 API, Block Socket</a:t>
            </a: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Standalone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충돌체크 및 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C/S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프레임워크 및 통신 구조 설계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충돌 로직 서버로 옮기기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프레임워크 재 구성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ui,sound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소스링크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35142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Black" pitchFamily="34" charset="0"/>
            </a:endParaRP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온라인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C/S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서버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DC413E01-E3DF-ABB3-84B2-4938F806322B}"/>
              </a:ext>
            </a:extLst>
          </p:cNvPr>
          <p:cNvGrpSpPr/>
          <p:nvPr/>
        </p:nvGrpSpPr>
        <p:grpSpPr>
          <a:xfrm>
            <a:off x="5474932" y="2667239"/>
            <a:ext cx="327736" cy="854062"/>
            <a:chOff x="4059346" y="2715397"/>
            <a:chExt cx="327736" cy="854062"/>
          </a:xfrm>
        </p:grpSpPr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8748825A-04E7-D992-C7D3-5FE24DF8D47B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2650E2E8-2538-157D-DF90-98199431D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1E8CAAAC-2A99-125A-EE39-1A935F0E1AD7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632DA18B-A53B-CA25-1E88-77E4A5CD8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9226276" y="1859092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10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114800" y="1305293"/>
            <a:ext cx="1226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클라이언트로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번씩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패킷을 보내주는 것을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번으로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줄였습니다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.&gt;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로직이 서버에서 돌아가고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서버가 보내주는 위치좌표로 오브젝트를 이동하기 때문에 위치 동기화 패킷이 줄어 클라이언트에서 뚝뚝 끊기는 현상이 발생했습니다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완화하기 위해 서버에서 속도를 계산하여 패킷에 담아 보낸 다음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받은 속도를 가지고 다음 프레임때의 위치를 예상하여 끊김 현상을 완화시켰습니다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9215390" y="2628393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</a:rPr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1108450" y="2028509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JustJump</a:t>
            </a:r>
            <a:r>
              <a:rPr lang="en-US" altLang="ko-KR" dirty="0">
                <a:latin typeface="나눔고딕" panose="020D0604000000000000" pitchFamily="50" charset="-127"/>
              </a:rPr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11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현장실습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085214" y="4599243"/>
            <a:ext cx="821118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2021.06.28 ~ 2021.08.20 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imc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게임즈 현장실습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QA,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이벤트 기획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 진행되는 여름 특별이벤트 기획 후 퀘스트를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스크립트로 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대화스크립트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프로퍼티를 추가하여 퀘스트 등록 및 퀘스트용 드롭 아이템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REDMINE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개발 이슈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Granado</a:t>
            </a:r>
            <a:r>
              <a:rPr lang="en-US" altLang="ko-KR" dirty="0">
                <a:latin typeface="나눔고딕" panose="020D0604000000000000" pitchFamily="50" charset="-127"/>
              </a:rPr>
              <a:t> Espada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FD4DB-48A0-97AA-9C9C-B139C38060CF}"/>
              </a:ext>
            </a:extLst>
          </p:cNvPr>
          <p:cNvSpPr txBox="1"/>
          <p:nvPr/>
        </p:nvSpPr>
        <p:spPr>
          <a:xfrm>
            <a:off x="997225" y="6088757"/>
            <a:ext cx="830580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이벤트에 대한 게시판 반응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 게시판에서는 혹평을 많이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보상이 적다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매번 똑같은 방식이다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게임내의 유저에게는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신선하다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라는 호평을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느낀 점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현업에서 개발 프로세스가 어떻게 진행되는지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개발의 거름망인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팀을 직접 경험하면서 중요성에 대해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라이브서버에 이벤트를 기획하고 내보면서 게임개발의 뿌듯함을 느꼈습니다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이벤트 링크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여름 감기 이벤트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https://ge.hanbiton.com/NewsInfo/UpdateCompleteView.aspx?postKey=625683&amp;searchHead=&amp;page=1&amp;searchKeyWord=&amp;searchType=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6F77142-671A-638E-643F-18ED47601B49}"/>
              </a:ext>
            </a:extLst>
          </p:cNvPr>
          <p:cNvSpPr txBox="1"/>
          <p:nvPr/>
        </p:nvSpPr>
        <p:spPr>
          <a:xfrm>
            <a:off x="1085215" y="1776414"/>
            <a:ext cx="400613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그라나도</a:t>
            </a:r>
            <a:endParaRPr lang="en-US" altLang="ko-KR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에스파다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A68821C-7243-4D1C-E14C-62477F70F9DD}"/>
              </a:ext>
            </a:extLst>
          </p:cNvPr>
          <p:cNvGrpSpPr/>
          <p:nvPr/>
        </p:nvGrpSpPr>
        <p:grpSpPr>
          <a:xfrm>
            <a:off x="1140224" y="4272865"/>
            <a:ext cx="4006132" cy="10255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6480F1A9-F0E2-655B-8DE5-F8594C9B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F29544-96D1-DE77-A342-0DC6D577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33" y="1581150"/>
            <a:ext cx="762000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73793DF-1F0E-D373-6256-90ADADBC06D7}"/>
              </a:ext>
            </a:extLst>
          </p:cNvPr>
          <p:cNvGrpSpPr/>
          <p:nvPr/>
        </p:nvGrpSpPr>
        <p:grpSpPr>
          <a:xfrm>
            <a:off x="4267200" y="2819004"/>
            <a:ext cx="327736" cy="854062"/>
            <a:chOff x="4059346" y="2715397"/>
            <a:chExt cx="327736" cy="854062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225518BE-23BD-19F6-F67D-3FAD666922B9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083A25C3-8B8E-F63B-9F45-89D70DF8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6F5AB84C-1E5A-F8DE-1B7B-FA0688E0685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087B0767-9161-AA47-58C0-2A42B90CE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98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)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293314" y="6995793"/>
            <a:ext cx="6265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IWBTB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미싱노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보스 모작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(2020.10 ~ 2020.11)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057379"/>
            <a:ext cx="6705600" cy="4457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9677401" y="7003413"/>
            <a:ext cx="6857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Cruelty Tower (2020.9~2020.12)</a:t>
            </a:r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73" y="2057379"/>
            <a:ext cx="6705600" cy="4457721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299587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Other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Projects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65F16-9778-F08E-0B4D-3F6440C49324}"/>
              </a:ext>
            </a:extLst>
          </p:cNvPr>
          <p:cNvSpPr txBox="1"/>
          <p:nvPr/>
        </p:nvSpPr>
        <p:spPr>
          <a:xfrm>
            <a:off x="1219200" y="7732574"/>
            <a:ext cx="5008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https://youtu.be/Db__RmsBETw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https://github.com/boy0501/2DGP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292DB-6ADE-1009-D1C5-278C5A2CFA9E}"/>
              </a:ext>
            </a:extLst>
          </p:cNvPr>
          <p:cNvSpPr txBox="1"/>
          <p:nvPr/>
        </p:nvSpPr>
        <p:spPr>
          <a:xfrm>
            <a:off x="9677401" y="7732574"/>
            <a:ext cx="75424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C++, OpenGL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sound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타워 공격로직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ai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길찾기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미니맵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https://youtu.be/NwGvtj4_O04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https://github.com/Mari-Jun/2020_OPEN_GL-Term-Project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3287A7-409F-F358-6A99-2C3907EA9FED}"/>
              </a:ext>
            </a:extLst>
          </p:cNvPr>
          <p:cNvSpPr/>
          <p:nvPr/>
        </p:nvSpPr>
        <p:spPr>
          <a:xfrm>
            <a:off x="0" y="0"/>
            <a:ext cx="18313400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08183-DDC6-F737-A847-7F7F5E0E0DBF}"/>
              </a:ext>
            </a:extLst>
          </p:cNvPr>
          <p:cNvSpPr txBox="1"/>
          <p:nvPr/>
        </p:nvSpPr>
        <p:spPr>
          <a:xfrm>
            <a:off x="5937250" y="4758779"/>
            <a:ext cx="64389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277905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FruitsPangPang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6992" y="4110316"/>
            <a:ext cx="6346947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수집한 아이템을 적에게 던져 맞추는 게임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C++11, Unreal Engine 4, IOCP , MSSQL</a:t>
            </a:r>
          </a:p>
          <a:p>
            <a:pPr algn="just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로비서버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DB(MSSQL)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및 플레이어의 정보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및 클라이언트의 네트워크 모듈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기본 틀 및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사용되는 기능 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[Inventory,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RankBoard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KillLog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Shop,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ResultBoard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과일 생성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컨텐츠 부분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시스템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Stored Procedure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네트워크 모듈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(Overlapped I/O Callback)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https://youtu.be/e2kCbyWgu68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https://github.com/YeajunLee/FruitsPangPang</a:t>
            </a:r>
            <a:r>
              <a:rPr 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0" y="3233961"/>
            <a:ext cx="54217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 2022.06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8153400" y="1499696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0453"/>
              </p:ext>
            </p:extLst>
          </p:nvPr>
        </p:nvGraphicFramePr>
        <p:xfrm>
          <a:off x="7424820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820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160067" y="1360716"/>
            <a:ext cx="9532277" cy="8371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 서버 흐름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매칭 요청 시에 게임서버가 안 켜져 있는 경우 로비서버에서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ShellExcute()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명령인수로 넣고 게임서버를 실행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받아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bind&amp;listen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일종의 식별자로 이용하여 로비에게 연결요청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로비서버는 해당 패킷을 받고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요청이라면 아래의 것을 실행합니다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구분해주는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서버전용으로 변경합니다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버리고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식별자를 사용합니다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방식으로 플레이어가 보내는 패킷과 서버가 보내는 패킷을 각각 분리하여 처리합니다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로직의 추가설명 및 코드는 아래 링크에 있습니다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힘들었던 부분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통신방법 설계에서 어려움을 겪었습니다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이 구조를 짤 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CreateIoCompletionPort()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소켓에 지정된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내가 조작할 수 있다면 쉽게 문제를 해결할 수 있을 거라 생각했습니다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CreateIoCompletionPort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다시 호출하여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바꿔보는 테스트를 해봤지만 효과가 없었기에 인터넷 검색도 해보고 교수님께도 여쭤보면서 들었던 이야기를 종합해보면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바꾸는 행위는 가능하다 해도 할 필요가 전혀 없다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결론이었습니다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다른 방식을 고안한 게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부여 받은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사용하지 않고 새롭게 식별자를 받아서 구분하는 방식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방식을 생각하고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구현하는 과정에서 고민을 많이 했던 것이 힘들었던 부분이었습니다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매칭 시스템 흐름</a:t>
            </a:r>
            <a:endParaRPr lang="en-US" sz="4000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FruitsPangPang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04B0E4C-B48F-8404-1AA7-4A2C1BBC35BC}"/>
              </a:ext>
            </a:extLst>
          </p:cNvPr>
          <p:cNvGrpSpPr/>
          <p:nvPr/>
        </p:nvGrpSpPr>
        <p:grpSpPr>
          <a:xfrm>
            <a:off x="8146123" y="6105300"/>
            <a:ext cx="9446251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8116AAF-BBAF-6FBC-1136-F94819D8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B58AB6-494F-BDB9-7308-9F879564601C}"/>
              </a:ext>
            </a:extLst>
          </p:cNvPr>
          <p:cNvSpPr txBox="1"/>
          <p:nvPr/>
        </p:nvSpPr>
        <p:spPr>
          <a:xfrm>
            <a:off x="3667649" y="9420821"/>
            <a:ext cx="21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2B7509-EAEA-D0AB-71B7-4C524E683A0A}"/>
              </a:ext>
            </a:extLst>
          </p:cNvPr>
          <p:cNvSpPr/>
          <p:nvPr/>
        </p:nvSpPr>
        <p:spPr>
          <a:xfrm>
            <a:off x="9551311" y="1205581"/>
            <a:ext cx="7795822" cy="5224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관련 로직 흐름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2040204020203" pitchFamily="34" charset="0"/>
              </a:rPr>
              <a:t>DB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31777" y="6930768"/>
            <a:ext cx="791535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Item table, Player table,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Playerhaveitem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table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종류의 테이블을 가지고 있으며 유저정보를 기록합니다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쿼리문은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StoredProcedure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요청은 따로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처리 해 주며 로비서버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응답을 무한정 기다리지 않고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일단 다른 일을 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응답이 온다면 그 때 일을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056" y="1476646"/>
            <a:ext cx="6989776" cy="2211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86" y="3777685"/>
            <a:ext cx="6989776" cy="24326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2"/>
            <a:ext cx="1841751" cy="6345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6327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</a:t>
            </a:r>
            <a:r>
              <a:rPr lang="ko-KR" altLang="en-US" dirty="0">
                <a:latin typeface="나눔고딕" panose="020D0604000000000000" pitchFamily="50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FA701-1611-438E-C083-190E0DA2987B}"/>
              </a:ext>
            </a:extLst>
          </p:cNvPr>
          <p:cNvSpPr/>
          <p:nvPr/>
        </p:nvSpPr>
        <p:spPr>
          <a:xfrm>
            <a:off x="2971403" y="7934120"/>
            <a:ext cx="1859282" cy="1271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AB6917-898A-9111-1FB3-CC73264B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6" y="1834094"/>
            <a:ext cx="7958837" cy="71407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6A3F05-5DE4-2935-DE8C-023DD93893D8}"/>
              </a:ext>
            </a:extLst>
          </p:cNvPr>
          <p:cNvSpPr txBox="1"/>
          <p:nvPr/>
        </p:nvSpPr>
        <p:spPr>
          <a:xfrm>
            <a:off x="3481725" y="8050768"/>
            <a:ext cx="106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DBMS</a:t>
            </a:r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850805-FA31-1B0A-F532-CC917D0673DA}"/>
              </a:ext>
            </a:extLst>
          </p:cNvPr>
          <p:cNvSpPr/>
          <p:nvPr/>
        </p:nvSpPr>
        <p:spPr>
          <a:xfrm>
            <a:off x="8979828" y="1533787"/>
            <a:ext cx="8525824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1219200" y="1192784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보내는 로비 패킷을 받는 콜백함수의 패킷 조립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991600" y="7120142"/>
            <a:ext cx="8686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개발도구 사용에 따라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에서만 적용되는 기능을 따로 개발했습니다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있는데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누른다고 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꺼지는 것이 아니기에 전역변수인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초기화가 되지 않아 다시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했을 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값을 사용하는 문제가 있었습니다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누를 때 불리는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Network::release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호출해서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전역변수를 재 사용 가능할 수 있게 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바뀔 때도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불리게 되는데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눌렀을 때와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넘어갈 때를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두어 구분해주었습니다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통신 방식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Overlapped IO Callback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방식을 채택하여 네트워크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비효율적인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recv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호출을 방지했습니다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Lobby/Game Server Handover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구분하여 로비서버와 게임서버가 보내는 패킷을 구분했습니다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 전역변수화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 다른 클래스를 접근하려면 해당 객체가 전역변수여야 하기 때문입니다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979828" y="1533996"/>
            <a:ext cx="8525824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10328638" y="1164350"/>
            <a:ext cx="5943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클래스를 재사용 할 수 있게 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38" y="1663697"/>
            <a:ext cx="3339390" cy="1994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Small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3829" y="4696588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303" y="5614810"/>
            <a:ext cx="663263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마리와 함께하는 간단한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SFML API, IOCP, MSSQL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230" y="8850075"/>
            <a:ext cx="592389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https://github.com/boy0501/MMOSimul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67" y="2298322"/>
            <a:ext cx="8842905" cy="7397105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27ECD409-A37B-7427-777A-8E3B49BA7E28}"/>
              </a:ext>
            </a:extLst>
          </p:cNvPr>
          <p:cNvGrpSpPr/>
          <p:nvPr/>
        </p:nvGrpSpPr>
        <p:grpSpPr>
          <a:xfrm>
            <a:off x="3243356" y="2665508"/>
            <a:ext cx="327736" cy="854062"/>
            <a:chOff x="4059346" y="2715397"/>
            <a:chExt cx="327736" cy="854062"/>
          </a:xfrm>
        </p:grpSpPr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C90A4682-9BE7-F224-C618-6DAB8D1C23E4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1416C97F-3AB1-99E9-D73C-70B52A1D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E2D387CC-115A-87CE-861F-F846AD24980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57B254E3-0190-54A9-4391-2BD036AF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연동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399" y="7906688"/>
            <a:ext cx="1256745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로직을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script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연동했습니다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몬스터 스크립트는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초마다 불리는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event_timer_ai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공격당했을 때 실행되는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event_hit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공통적으로 가지고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플레이어에게 메시지를 보내는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텔레포트하는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거는 함수 등을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호출가능한 형태로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구현해 놓아서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,C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깊은 이해가 없어도 매뉴얼과 샘플 프로그램만 보고 컨텐츠를 쉽게 개발 할 수 있게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9" y="1670911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95" y="2618700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972077" y="1181100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&lt;Lua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&lt;C++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904" y="1680961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363" y="2754668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07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Process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7878871"/>
            <a:ext cx="8371429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시야처리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상태를 모든 플레이어에게 보낼 필요가 없기 때문에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시야처리를 통해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향상시켰습니다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섹터분할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만들기 위해 모든 오브젝트를 검색해야 했던 것을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분할하여 검색 오버헤드를 줄여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337" y="9052107"/>
            <a:ext cx="70261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7~800                     </a:t>
            </a:r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6555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sectionY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40540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2858570" y="1440250"/>
            <a:ext cx="285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</a:rPr>
              <a:t>&lt; CPU</a:t>
            </a:r>
            <a:r>
              <a:rPr lang="ko-KR" altLang="en-US" sz="3200" dirty="0">
                <a:latin typeface="나눔고딕" panose="020D0604000000000000" pitchFamily="50" charset="-127"/>
              </a:rPr>
              <a:t>사양 </a:t>
            </a:r>
            <a:r>
              <a:rPr lang="en-US" altLang="ko-KR" sz="3200" dirty="0">
                <a:latin typeface="나눔고딕" panose="020D0604000000000000" pitchFamily="50" charset="-127"/>
              </a:rPr>
              <a:t>&gt;</a:t>
            </a:r>
            <a:endParaRPr lang="ko-KR" altLang="en-US" sz="3200" dirty="0">
              <a:latin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426B8364-889D-EF52-0FF9-46A2F305B1EE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2C31B1-DFFC-EDE9-155B-AFF9EF8C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43" y="1377645"/>
            <a:ext cx="6633634" cy="59095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08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66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이벤트들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자동회복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처리하기 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처리했습니다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Concurrency_queue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원하는 이벤트를 넣고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이벤트를 넘겨줍니다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했을 때 이벤트가 실행되어야 할 시간이 아니라면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다시 넣어주고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아래라면 그 시간 만큼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sleep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해주어 스레드가 의미없이 돌아가는 것을 줄였습니다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922D4FB7-B542-7783-1D84-B2048AE3129A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DBD422-EC3D-B0B6-4E10-2FE648F2DF90}"/>
              </a:ext>
            </a:extLst>
          </p:cNvPr>
          <p:cNvSpPr/>
          <p:nvPr/>
        </p:nvSpPr>
        <p:spPr>
          <a:xfrm>
            <a:off x="6774242" y="2765211"/>
            <a:ext cx="755703" cy="266023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CFF7-4217-EF6D-E669-3DFBA2C7D62F}"/>
              </a:ext>
            </a:extLst>
          </p:cNvPr>
          <p:cNvSpPr/>
          <p:nvPr/>
        </p:nvSpPr>
        <p:spPr>
          <a:xfrm>
            <a:off x="9081657" y="1302575"/>
            <a:ext cx="7869600" cy="5940000"/>
          </a:xfrm>
          <a:prstGeom prst="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0AEFA0-3412-F0CB-EAEB-A6B499BBD856}"/>
              </a:ext>
            </a:extLst>
          </p:cNvPr>
          <p:cNvCxnSpPr/>
          <p:nvPr/>
        </p:nvCxnSpPr>
        <p:spPr>
          <a:xfrm flipV="1">
            <a:off x="7529945" y="1301612"/>
            <a:ext cx="1551712" cy="1463599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E0F094-695C-C768-0C29-71B86C613F91}"/>
              </a:ext>
            </a:extLst>
          </p:cNvPr>
          <p:cNvCxnSpPr/>
          <p:nvPr/>
        </p:nvCxnSpPr>
        <p:spPr>
          <a:xfrm>
            <a:off x="7529945" y="3017437"/>
            <a:ext cx="1551712" cy="4224175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2252</Words>
  <Application>Microsoft Office PowerPoint</Application>
  <PresentationFormat>사용자 지정</PresentationFormat>
  <Paragraphs>307</Paragraphs>
  <Slides>14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</vt:lpstr>
      <vt:lpstr>Arial</vt:lpstr>
      <vt:lpstr>Calibri</vt:lpstr>
      <vt:lpstr>Wingdings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이수민(2017182030)</cp:lastModifiedBy>
  <cp:revision>67</cp:revision>
  <dcterms:created xsi:type="dcterms:W3CDTF">2022-09-09T01:22:17Z</dcterms:created>
  <dcterms:modified xsi:type="dcterms:W3CDTF">2022-11-10T09:36:24Z</dcterms:modified>
</cp:coreProperties>
</file>